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8"/>
  </p:notesMasterIdLst>
  <p:handoutMasterIdLst>
    <p:handoutMasterId r:id="rId9"/>
  </p:handoutMasterIdLst>
  <p:sldIdLst>
    <p:sldId id="259" r:id="rId2"/>
    <p:sldId id="260" r:id="rId3"/>
    <p:sldId id="266" r:id="rId4"/>
    <p:sldId id="264" r:id="rId5"/>
    <p:sldId id="256" r:id="rId6"/>
    <p:sldId id="26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2C129F-373C-400E-9EB2-E64A3C17D438}">
          <p14:sldIdLst>
            <p14:sldId id="259"/>
            <p14:sldId id="260"/>
            <p14:sldId id="266"/>
          </p14:sldIdLst>
        </p14:section>
        <p14:section name="Reference Pages" id="{C0C99651-A6C7-44AA-82A6-71D04EA46AF3}">
          <p14:sldIdLst>
            <p14:sldId id="264"/>
            <p14:sldId id="25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864" y="4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811F83-0E49-4271-9390-188442E3DC9C}" type="doc">
      <dgm:prSet loTypeId="urn:microsoft.com/office/officeart/2005/8/layout/cycle7" loCatId="cycle" qsTypeId="urn:microsoft.com/office/officeart/2005/8/quickstyle/3d3" qsCatId="3D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3E43017-53B1-4650-BAD3-B5265878D6F3}">
      <dgm:prSet phldrT="[Text]"/>
      <dgm:spPr/>
      <dgm:t>
        <a:bodyPr anchor="t" anchorCtr="0"/>
        <a:lstStyle/>
        <a:p>
          <a:r>
            <a:rPr lang="en-US" dirty="0"/>
            <a:t>ArchiMate</a:t>
          </a:r>
        </a:p>
      </dgm:t>
    </dgm:pt>
    <dgm:pt modelId="{CDDD4A90-C6BD-43F2-8BA4-492C234F84B8}" type="parTrans" cxnId="{74D69D10-D093-41FF-B312-EB5BA86EB263}">
      <dgm:prSet/>
      <dgm:spPr/>
      <dgm:t>
        <a:bodyPr/>
        <a:lstStyle/>
        <a:p>
          <a:endParaRPr lang="en-US"/>
        </a:p>
      </dgm:t>
    </dgm:pt>
    <dgm:pt modelId="{30760C1B-F39A-41F4-81D9-53FA0E460B44}" type="sibTrans" cxnId="{74D69D10-D093-41FF-B312-EB5BA86EB263}">
      <dgm:prSet/>
      <dgm:spPr/>
      <dgm:t>
        <a:bodyPr/>
        <a:lstStyle/>
        <a:p>
          <a:endParaRPr lang="en-US"/>
        </a:p>
      </dgm:t>
    </dgm:pt>
    <dgm:pt modelId="{AA3F9890-C2AB-40F6-A3BA-245554A67417}">
      <dgm:prSet phldrT="[Text]"/>
      <dgm:spPr/>
      <dgm:t>
        <a:bodyPr anchor="t" anchorCtr="0"/>
        <a:lstStyle/>
        <a:p>
          <a:r>
            <a:rPr lang="en-US" dirty="0"/>
            <a:t>UML</a:t>
          </a:r>
        </a:p>
      </dgm:t>
    </dgm:pt>
    <dgm:pt modelId="{3F91775F-599A-4E27-9575-D179254D2D7F}" type="parTrans" cxnId="{12D489E9-355A-4F1B-A3EA-C42326B0AF49}">
      <dgm:prSet/>
      <dgm:spPr/>
      <dgm:t>
        <a:bodyPr/>
        <a:lstStyle/>
        <a:p>
          <a:endParaRPr lang="en-US"/>
        </a:p>
      </dgm:t>
    </dgm:pt>
    <dgm:pt modelId="{59EA129B-E9BF-4C34-9CE6-7C995EC776E6}" type="sibTrans" cxnId="{12D489E9-355A-4F1B-A3EA-C42326B0AF49}">
      <dgm:prSet/>
      <dgm:spPr/>
      <dgm:t>
        <a:bodyPr/>
        <a:lstStyle/>
        <a:p>
          <a:endParaRPr lang="en-US"/>
        </a:p>
      </dgm:t>
    </dgm:pt>
    <dgm:pt modelId="{56EBF98E-CE38-4ECD-B7D5-156FA51A49D1}">
      <dgm:prSet phldrT="[Text]"/>
      <dgm:spPr/>
      <dgm:t>
        <a:bodyPr anchor="t" anchorCtr="0"/>
        <a:lstStyle/>
        <a:p>
          <a:r>
            <a:rPr lang="en-US" dirty="0"/>
            <a:t>BPMN</a:t>
          </a:r>
        </a:p>
      </dgm:t>
    </dgm:pt>
    <dgm:pt modelId="{021FC0A5-9622-4CA0-BDEE-7BA4D79E9C74}" type="parTrans" cxnId="{78C6B4AA-5C38-4643-8EAF-D3ED4559F62A}">
      <dgm:prSet/>
      <dgm:spPr/>
      <dgm:t>
        <a:bodyPr/>
        <a:lstStyle/>
        <a:p>
          <a:endParaRPr lang="en-US"/>
        </a:p>
      </dgm:t>
    </dgm:pt>
    <dgm:pt modelId="{D1F6AF9D-1155-4714-8CB9-8440B1670918}" type="sibTrans" cxnId="{78C6B4AA-5C38-4643-8EAF-D3ED4559F62A}">
      <dgm:prSet/>
      <dgm:spPr/>
      <dgm:t>
        <a:bodyPr/>
        <a:lstStyle/>
        <a:p>
          <a:endParaRPr lang="en-US"/>
        </a:p>
      </dgm:t>
    </dgm:pt>
    <dgm:pt modelId="{70523BDC-4D71-49A0-89AC-86262B7B8AA9}" type="pres">
      <dgm:prSet presAssocID="{5A811F83-0E49-4271-9390-188442E3DC9C}" presName="Name0" presStyleCnt="0">
        <dgm:presLayoutVars>
          <dgm:dir/>
          <dgm:resizeHandles val="exact"/>
        </dgm:presLayoutVars>
      </dgm:prSet>
      <dgm:spPr/>
    </dgm:pt>
    <dgm:pt modelId="{3BF3B68D-F871-44C3-B443-DCA728088680}" type="pres">
      <dgm:prSet presAssocID="{53E43017-53B1-4650-BAD3-B5265878D6F3}" presName="node" presStyleLbl="node1" presStyleIdx="0" presStyleCnt="3" custScaleX="110715" custScaleY="180188">
        <dgm:presLayoutVars>
          <dgm:bulletEnabled val="1"/>
        </dgm:presLayoutVars>
      </dgm:prSet>
      <dgm:spPr/>
    </dgm:pt>
    <dgm:pt modelId="{D411E2B6-4772-4CC5-8BBE-2521596AC99E}" type="pres">
      <dgm:prSet presAssocID="{30760C1B-F39A-41F4-81D9-53FA0E460B44}" presName="sibTrans" presStyleLbl="sibTrans2D1" presStyleIdx="0" presStyleCnt="3"/>
      <dgm:spPr/>
    </dgm:pt>
    <dgm:pt modelId="{44E4512F-4DFF-45CF-B6DD-82199DEDC7F7}" type="pres">
      <dgm:prSet presAssocID="{30760C1B-F39A-41F4-81D9-53FA0E460B44}" presName="connectorText" presStyleLbl="sibTrans2D1" presStyleIdx="0" presStyleCnt="3"/>
      <dgm:spPr/>
    </dgm:pt>
    <dgm:pt modelId="{A3F2CB0B-28F4-42CF-8347-2556CC0DFAFB}" type="pres">
      <dgm:prSet presAssocID="{AA3F9890-C2AB-40F6-A3BA-245554A67417}" presName="node" presStyleLbl="node1" presStyleIdx="1" presStyleCnt="3" custScaleX="110715" custScaleY="180188">
        <dgm:presLayoutVars>
          <dgm:bulletEnabled val="1"/>
        </dgm:presLayoutVars>
      </dgm:prSet>
      <dgm:spPr/>
    </dgm:pt>
    <dgm:pt modelId="{F8557A52-D6EF-4BFA-A21C-95702F21DB21}" type="pres">
      <dgm:prSet presAssocID="{59EA129B-E9BF-4C34-9CE6-7C995EC776E6}" presName="sibTrans" presStyleLbl="sibTrans2D1" presStyleIdx="1" presStyleCnt="3"/>
      <dgm:spPr/>
    </dgm:pt>
    <dgm:pt modelId="{9F5B87A3-4C91-4731-96E4-28FDD4B4F12D}" type="pres">
      <dgm:prSet presAssocID="{59EA129B-E9BF-4C34-9CE6-7C995EC776E6}" presName="connectorText" presStyleLbl="sibTrans2D1" presStyleIdx="1" presStyleCnt="3"/>
      <dgm:spPr/>
    </dgm:pt>
    <dgm:pt modelId="{A4B3D3DC-7402-44D0-8966-B2835108E33C}" type="pres">
      <dgm:prSet presAssocID="{56EBF98E-CE38-4ECD-B7D5-156FA51A49D1}" presName="node" presStyleLbl="node1" presStyleIdx="2" presStyleCnt="3" custScaleX="110715" custScaleY="180188">
        <dgm:presLayoutVars>
          <dgm:bulletEnabled val="1"/>
        </dgm:presLayoutVars>
      </dgm:prSet>
      <dgm:spPr/>
    </dgm:pt>
    <dgm:pt modelId="{C1BE72CD-86EC-469F-9332-A4741E16418C}" type="pres">
      <dgm:prSet presAssocID="{D1F6AF9D-1155-4714-8CB9-8440B1670918}" presName="sibTrans" presStyleLbl="sibTrans2D1" presStyleIdx="2" presStyleCnt="3"/>
      <dgm:spPr/>
    </dgm:pt>
    <dgm:pt modelId="{2D29A392-74BF-463E-8D6F-F313F81A4DCB}" type="pres">
      <dgm:prSet presAssocID="{D1F6AF9D-1155-4714-8CB9-8440B1670918}" presName="connectorText" presStyleLbl="sibTrans2D1" presStyleIdx="2" presStyleCnt="3"/>
      <dgm:spPr/>
    </dgm:pt>
  </dgm:ptLst>
  <dgm:cxnLst>
    <dgm:cxn modelId="{74D69D10-D093-41FF-B312-EB5BA86EB263}" srcId="{5A811F83-0E49-4271-9390-188442E3DC9C}" destId="{53E43017-53B1-4650-BAD3-B5265878D6F3}" srcOrd="0" destOrd="0" parTransId="{CDDD4A90-C6BD-43F2-8BA4-492C234F84B8}" sibTransId="{30760C1B-F39A-41F4-81D9-53FA0E460B44}"/>
    <dgm:cxn modelId="{53586E16-5E66-457F-B844-DAB791628DE1}" type="presOf" srcId="{59EA129B-E9BF-4C34-9CE6-7C995EC776E6}" destId="{F8557A52-D6EF-4BFA-A21C-95702F21DB21}" srcOrd="0" destOrd="0" presId="urn:microsoft.com/office/officeart/2005/8/layout/cycle7"/>
    <dgm:cxn modelId="{8A459E1D-B7A4-4D3C-AFCC-C9A9DAC7CA28}" type="presOf" srcId="{59EA129B-E9BF-4C34-9CE6-7C995EC776E6}" destId="{9F5B87A3-4C91-4731-96E4-28FDD4B4F12D}" srcOrd="1" destOrd="0" presId="urn:microsoft.com/office/officeart/2005/8/layout/cycle7"/>
    <dgm:cxn modelId="{DC60D569-E0F8-475E-906D-6BB5B275AF3A}" type="presOf" srcId="{D1F6AF9D-1155-4714-8CB9-8440B1670918}" destId="{2D29A392-74BF-463E-8D6F-F313F81A4DCB}" srcOrd="1" destOrd="0" presId="urn:microsoft.com/office/officeart/2005/8/layout/cycle7"/>
    <dgm:cxn modelId="{35911A77-2ACA-43C5-AB5C-A4B44F6832AF}" type="presOf" srcId="{D1F6AF9D-1155-4714-8CB9-8440B1670918}" destId="{C1BE72CD-86EC-469F-9332-A4741E16418C}" srcOrd="0" destOrd="0" presId="urn:microsoft.com/office/officeart/2005/8/layout/cycle7"/>
    <dgm:cxn modelId="{92F4828B-F235-49FA-A382-EF2F1485A9F3}" type="presOf" srcId="{30760C1B-F39A-41F4-81D9-53FA0E460B44}" destId="{D411E2B6-4772-4CC5-8BBE-2521596AC99E}" srcOrd="0" destOrd="0" presId="urn:microsoft.com/office/officeart/2005/8/layout/cycle7"/>
    <dgm:cxn modelId="{78C6B4AA-5C38-4643-8EAF-D3ED4559F62A}" srcId="{5A811F83-0E49-4271-9390-188442E3DC9C}" destId="{56EBF98E-CE38-4ECD-B7D5-156FA51A49D1}" srcOrd="2" destOrd="0" parTransId="{021FC0A5-9622-4CA0-BDEE-7BA4D79E9C74}" sibTransId="{D1F6AF9D-1155-4714-8CB9-8440B1670918}"/>
    <dgm:cxn modelId="{288A07E1-D20B-478D-846D-4D026E982371}" type="presOf" srcId="{AA3F9890-C2AB-40F6-A3BA-245554A67417}" destId="{A3F2CB0B-28F4-42CF-8347-2556CC0DFAFB}" srcOrd="0" destOrd="0" presId="urn:microsoft.com/office/officeart/2005/8/layout/cycle7"/>
    <dgm:cxn modelId="{12D489E9-355A-4F1B-A3EA-C42326B0AF49}" srcId="{5A811F83-0E49-4271-9390-188442E3DC9C}" destId="{AA3F9890-C2AB-40F6-A3BA-245554A67417}" srcOrd="1" destOrd="0" parTransId="{3F91775F-599A-4E27-9575-D179254D2D7F}" sibTransId="{59EA129B-E9BF-4C34-9CE6-7C995EC776E6}"/>
    <dgm:cxn modelId="{8C58CEF4-AF86-4B06-A22C-BFC809EEC2D5}" type="presOf" srcId="{53E43017-53B1-4650-BAD3-B5265878D6F3}" destId="{3BF3B68D-F871-44C3-B443-DCA728088680}" srcOrd="0" destOrd="0" presId="urn:microsoft.com/office/officeart/2005/8/layout/cycle7"/>
    <dgm:cxn modelId="{09F473F6-FB4E-4BFC-A875-D6C191881D46}" type="presOf" srcId="{56EBF98E-CE38-4ECD-B7D5-156FA51A49D1}" destId="{A4B3D3DC-7402-44D0-8966-B2835108E33C}" srcOrd="0" destOrd="0" presId="urn:microsoft.com/office/officeart/2005/8/layout/cycle7"/>
    <dgm:cxn modelId="{2B45C8F9-F66B-420E-8FC7-2ACD82A73295}" type="presOf" srcId="{5A811F83-0E49-4271-9390-188442E3DC9C}" destId="{70523BDC-4D71-49A0-89AC-86262B7B8AA9}" srcOrd="0" destOrd="0" presId="urn:microsoft.com/office/officeart/2005/8/layout/cycle7"/>
    <dgm:cxn modelId="{757943FB-BE00-4E2B-80BB-F1924333A7E3}" type="presOf" srcId="{30760C1B-F39A-41F4-81D9-53FA0E460B44}" destId="{44E4512F-4DFF-45CF-B6DD-82199DEDC7F7}" srcOrd="1" destOrd="0" presId="urn:microsoft.com/office/officeart/2005/8/layout/cycle7"/>
    <dgm:cxn modelId="{6C697D56-B86B-42CA-ACE9-E1FFC6F85D6E}" type="presParOf" srcId="{70523BDC-4D71-49A0-89AC-86262B7B8AA9}" destId="{3BF3B68D-F871-44C3-B443-DCA728088680}" srcOrd="0" destOrd="0" presId="urn:microsoft.com/office/officeart/2005/8/layout/cycle7"/>
    <dgm:cxn modelId="{BF6A3357-ED3F-4B34-B10A-231DF487F807}" type="presParOf" srcId="{70523BDC-4D71-49A0-89AC-86262B7B8AA9}" destId="{D411E2B6-4772-4CC5-8BBE-2521596AC99E}" srcOrd="1" destOrd="0" presId="urn:microsoft.com/office/officeart/2005/8/layout/cycle7"/>
    <dgm:cxn modelId="{F6830FA2-A26C-413E-85E4-4FEE2A5256D4}" type="presParOf" srcId="{D411E2B6-4772-4CC5-8BBE-2521596AC99E}" destId="{44E4512F-4DFF-45CF-B6DD-82199DEDC7F7}" srcOrd="0" destOrd="0" presId="urn:microsoft.com/office/officeart/2005/8/layout/cycle7"/>
    <dgm:cxn modelId="{CF07CFAD-EB37-47FF-A977-2C33088ED9AD}" type="presParOf" srcId="{70523BDC-4D71-49A0-89AC-86262B7B8AA9}" destId="{A3F2CB0B-28F4-42CF-8347-2556CC0DFAFB}" srcOrd="2" destOrd="0" presId="urn:microsoft.com/office/officeart/2005/8/layout/cycle7"/>
    <dgm:cxn modelId="{E63387B7-E6AA-4D91-A373-05386730AC43}" type="presParOf" srcId="{70523BDC-4D71-49A0-89AC-86262B7B8AA9}" destId="{F8557A52-D6EF-4BFA-A21C-95702F21DB21}" srcOrd="3" destOrd="0" presId="urn:microsoft.com/office/officeart/2005/8/layout/cycle7"/>
    <dgm:cxn modelId="{051D880A-8E35-4E60-84B0-362EBFFEA36C}" type="presParOf" srcId="{F8557A52-D6EF-4BFA-A21C-95702F21DB21}" destId="{9F5B87A3-4C91-4731-96E4-28FDD4B4F12D}" srcOrd="0" destOrd="0" presId="urn:microsoft.com/office/officeart/2005/8/layout/cycle7"/>
    <dgm:cxn modelId="{13A7E75B-977D-4384-A8FF-61CD55657138}" type="presParOf" srcId="{70523BDC-4D71-49A0-89AC-86262B7B8AA9}" destId="{A4B3D3DC-7402-44D0-8966-B2835108E33C}" srcOrd="4" destOrd="0" presId="urn:microsoft.com/office/officeart/2005/8/layout/cycle7"/>
    <dgm:cxn modelId="{4AE249F7-E077-434D-BDEC-EA456A309A28}" type="presParOf" srcId="{70523BDC-4D71-49A0-89AC-86262B7B8AA9}" destId="{C1BE72CD-86EC-469F-9332-A4741E16418C}" srcOrd="5" destOrd="0" presId="urn:microsoft.com/office/officeart/2005/8/layout/cycle7"/>
    <dgm:cxn modelId="{A675A1F3-11AA-4492-969B-0A7C57E00DCB}" type="presParOf" srcId="{C1BE72CD-86EC-469F-9332-A4741E16418C}" destId="{2D29A392-74BF-463E-8D6F-F313F81A4DCB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F3B68D-F871-44C3-B443-DCA728088680}">
      <dsp:nvSpPr>
        <dsp:cNvPr id="0" name=""/>
        <dsp:cNvSpPr/>
      </dsp:nvSpPr>
      <dsp:spPr>
        <a:xfrm>
          <a:off x="2510720" y="-560927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ArchiMate</a:t>
          </a:r>
        </a:p>
      </dsp:txBody>
      <dsp:txXfrm>
        <a:off x="2584761" y="-486886"/>
        <a:ext cx="2958477" cy="2379871"/>
      </dsp:txXfrm>
    </dsp:sp>
    <dsp:sp modelId="{D411E2B6-4772-4CC5-8BBE-2521596AC99E}">
      <dsp:nvSpPr>
        <dsp:cNvPr id="0" name=""/>
        <dsp:cNvSpPr/>
      </dsp:nvSpPr>
      <dsp:spPr>
        <a:xfrm rot="3600000">
          <a:off x="4611626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758936" y="2562023"/>
        <a:ext cx="926785" cy="294619"/>
      </dsp:txXfrm>
    </dsp:sp>
    <dsp:sp modelId="{A3F2CB0B-28F4-42CF-8347-2556CC0DFAFB}">
      <dsp:nvSpPr>
        <dsp:cNvPr id="0" name=""/>
        <dsp:cNvSpPr/>
      </dsp:nvSpPr>
      <dsp:spPr>
        <a:xfrm>
          <a:off x="4827378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UML</a:t>
          </a:r>
        </a:p>
      </dsp:txBody>
      <dsp:txXfrm>
        <a:off x="4901419" y="3525682"/>
        <a:ext cx="2958477" cy="2379871"/>
      </dsp:txXfrm>
    </dsp:sp>
    <dsp:sp modelId="{F8557A52-D6EF-4BFA-A21C-95702F21DB21}">
      <dsp:nvSpPr>
        <dsp:cNvPr id="0" name=""/>
        <dsp:cNvSpPr/>
      </dsp:nvSpPr>
      <dsp:spPr>
        <a:xfrm rot="10800000">
          <a:off x="3453297" y="4470101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3600607" y="4568308"/>
        <a:ext cx="926785" cy="294619"/>
      </dsp:txXfrm>
    </dsp:sp>
    <dsp:sp modelId="{A4B3D3DC-7402-44D0-8966-B2835108E33C}">
      <dsp:nvSpPr>
        <dsp:cNvPr id="0" name=""/>
        <dsp:cNvSpPr/>
      </dsp:nvSpPr>
      <dsp:spPr>
        <a:xfrm>
          <a:off x="194062" y="3451641"/>
          <a:ext cx="3106559" cy="25279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BPMN</a:t>
          </a:r>
        </a:p>
      </dsp:txBody>
      <dsp:txXfrm>
        <a:off x="268103" y="3525682"/>
        <a:ext cx="2958477" cy="2379871"/>
      </dsp:txXfrm>
    </dsp:sp>
    <dsp:sp modelId="{C1BE72CD-86EC-469F-9332-A4741E16418C}">
      <dsp:nvSpPr>
        <dsp:cNvPr id="0" name=""/>
        <dsp:cNvSpPr/>
      </dsp:nvSpPr>
      <dsp:spPr>
        <a:xfrm rot="18000000">
          <a:off x="2294968" y="2463816"/>
          <a:ext cx="1221405" cy="491033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442278" y="2562023"/>
        <a:ext cx="926785" cy="294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5E31DB-5F68-4E9E-90EB-25E011F497B4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DF39D-8C1A-4718-A126-5A73DC3ED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29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0AC3F-92A4-4610-831B-4C4B2A303EDD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DF2AA-7281-44A6-AED2-5896CA503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88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DF2AA-7281-44A6-AED2-5896CA503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B475C-EE7A-4FCD-B815-F2A8DDD04C51}" type="datetime1">
              <a:rPr lang="en-US" smtClean="0"/>
              <a:t>5/26/2025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00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D2F18-51C0-4C33-B313-F9A9F6D67F62}" type="datetime1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37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49A9D-D1A3-4E39-8446-C58DDD1F5A36}" type="datetime1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6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3C1DC-296B-4A2E-B0B3-3F1F0BC81580}" type="datetime1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41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AB7DA-7F64-4D8D-B7D7-71B7EEB83D1F}" type="datetime1">
              <a:rPr lang="en-US" smtClean="0"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61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152A-2B5D-46C6-B94C-A8585212B272}" type="datetime1">
              <a:rPr lang="en-US" smtClean="0"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92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D2CD-11D2-4B03-918F-64DABB64380B}" type="datetime1">
              <a:rPr lang="en-US" smtClean="0"/>
              <a:t>5/26/2025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2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D3D10-257A-4E71-9E85-DA9121FE43A4}" type="datetime1">
              <a:rPr lang="en-US" smtClean="0"/>
              <a:t>5/26/2025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7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E22DA-1CC6-44F6-8E5C-B677D16AD3AE}" type="datetime1">
              <a:rPr lang="en-US" smtClean="0"/>
              <a:t>5/26/2025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1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A019F-AA92-44DF-B8C9-FB674BE342D8}" type="datetime1">
              <a:rPr lang="en-US" smtClean="0"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14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60353D3-F400-4ACF-A772-8853037D4568}" type="datetime1">
              <a:rPr lang="en-US" smtClean="0"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56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735EC-60E2-4D33-9723-0FDAEEC26641}" type="datetime1">
              <a:rPr lang="en-US" smtClean="0"/>
              <a:pPr/>
              <a:t>5/26/2025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32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4" userDrawn="1">
          <p15:clr>
            <a:srgbClr val="F26B43"/>
          </p15:clr>
        </p15:guide>
        <p15:guide id="4" pos="6960" userDrawn="1">
          <p15:clr>
            <a:srgbClr val="F26B43"/>
          </p15:clr>
        </p15:guide>
        <p15:guide id="5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7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4448084"/>
            <a:ext cx="9862585" cy="1596581"/>
          </a:xfrm>
        </p:spPr>
        <p:txBody>
          <a:bodyPr>
            <a:normAutofit fontScale="90000"/>
          </a:bodyPr>
          <a:lstStyle/>
          <a:p>
            <a:r>
              <a:rPr lang="en-US" dirty="0"/>
              <a:t>Modeling SABSA® in ArchiMate®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6415" y="3856648"/>
            <a:ext cx="9862585" cy="551288"/>
          </a:xfrm>
        </p:spPr>
        <p:txBody>
          <a:bodyPr>
            <a:normAutofit/>
          </a:bodyPr>
          <a:lstStyle/>
          <a:p>
            <a:r>
              <a:rPr lang="en-US" sz="1600" dirty="0"/>
              <a:t>Practicing of Archi (ArchiMate Modeling Tool)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409B89-8E2F-30CF-FD23-5C48BC2A4208}"/>
              </a:ext>
            </a:extLst>
          </p:cNvPr>
          <p:cNvSpPr/>
          <p:nvPr/>
        </p:nvSpPr>
        <p:spPr>
          <a:xfrm>
            <a:off x="1694046" y="95271"/>
            <a:ext cx="9423133" cy="2521819"/>
          </a:xfrm>
          <a:prstGeom prst="roundRect">
            <a:avLst>
              <a:gd name="adj" fmla="val 645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black and white logo&#10;&#10;AI-generated content may be incorrect.">
            <a:extLst>
              <a:ext uri="{FF2B5EF4-FFF2-40B4-BE49-F238E27FC236}">
                <a16:creationId xmlns:a16="http://schemas.microsoft.com/office/drawing/2014/main" id="{2F623BAF-35BB-C5F3-DB10-0479564AB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353" y="2426148"/>
            <a:ext cx="3437293" cy="12613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A logo with hexagons and blue text&#10;&#10;AI-generated content may be incorrect.">
            <a:extLst>
              <a:ext uri="{FF2B5EF4-FFF2-40B4-BE49-F238E27FC236}">
                <a16:creationId xmlns:a16="http://schemas.microsoft.com/office/drawing/2014/main" id="{43A424D1-9746-222B-4853-B18108CD4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538" y="219307"/>
            <a:ext cx="2381582" cy="2267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white text with a shadow&#10;&#10;AI-generated content may be incorrect.">
            <a:extLst>
              <a:ext uri="{FF2B5EF4-FFF2-40B4-BE49-F238E27FC236}">
                <a16:creationId xmlns:a16="http://schemas.microsoft.com/office/drawing/2014/main" id="{78D2E5BE-2EF5-4F6F-60CE-7C9D55D96C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552" y="376426"/>
            <a:ext cx="4632208" cy="1149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D7F11D-FD8F-331A-66CC-0F5F8F5E6F64}"/>
              </a:ext>
            </a:extLst>
          </p:cNvPr>
          <p:cNvSpPr txBox="1"/>
          <p:nvPr/>
        </p:nvSpPr>
        <p:spPr>
          <a:xfrm>
            <a:off x="8116" y="0"/>
            <a:ext cx="169404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>
            <a:defPPr>
              <a:defRPr lang="en-US"/>
            </a:defPPr>
            <a:lvl1pPr>
              <a:defRPr sz="660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defRPr>
            </a:lvl1pPr>
          </a:lstStyle>
          <a:p>
            <a:r>
              <a:rPr lang="en-US" sz="9600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0533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Figure 1: A Simple ArchiMate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C1B66B-5892-AA3F-4100-25D3EB6E10B9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02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7DD14B6-CA11-E495-7998-43D939C80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1092" y="1987249"/>
            <a:ext cx="5432124" cy="4038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BDB55F-3EE6-353C-CDB5-FB5FC4D36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215" y="1875195"/>
            <a:ext cx="5432123" cy="37455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1046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E608E-5A1F-89C8-972B-89D4A65F8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B7F156C-77A9-646D-949F-94B1165E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01 Introduction</a:t>
            </a:r>
            <a:br>
              <a:rPr lang="en-US" b="1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</a:br>
            <a:r>
              <a:rPr lang="en-US" b="1">
                <a:latin typeface="Microsoft GothicNeo" panose="020B0503020000020004" pitchFamily="34" charset="-127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F</a:t>
            </a:r>
            <a:endParaRPr lang="en-US" b="1" dirty="0">
              <a:latin typeface="Microsoft GothicNeo" panose="020B0503020000020004" pitchFamily="34" charset="-127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15B239-A08B-0B6B-B914-C4544398C33B}"/>
              </a:ext>
            </a:extLst>
          </p:cNvPr>
          <p:cNvSpPr txBox="1"/>
          <p:nvPr/>
        </p:nvSpPr>
        <p:spPr>
          <a:xfrm>
            <a:off x="-1" y="-230535"/>
            <a:ext cx="158816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9600" dirty="0">
                <a:solidFill>
                  <a:schemeClr val="accent3">
                    <a:lumMod val="50000"/>
                  </a:schemeClr>
                </a:solidFill>
                <a:latin typeface="Aptos ExtraBold" panose="020F0502020204030204" pitchFamily="34" charset="0"/>
              </a:rPr>
              <a:t>03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D7BD6A-E90F-9908-B968-FB2851A33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hexagon with white lines&#10;&#10;AI-generated content may be incorrect.">
            <a:extLst>
              <a:ext uri="{FF2B5EF4-FFF2-40B4-BE49-F238E27FC236}">
                <a16:creationId xmlns:a16="http://schemas.microsoft.com/office/drawing/2014/main" id="{761B8331-F53D-86B8-16A1-5735DE182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662" y="752382"/>
            <a:ext cx="2438400" cy="2438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3120F826-02BB-1EEA-3582-2093CED6C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42" y="1042765"/>
            <a:ext cx="1857634" cy="1857634"/>
          </a:xfrm>
          <a:prstGeom prst="rect">
            <a:avLst/>
          </a:prstGeom>
        </p:spPr>
      </p:pic>
      <p:pic>
        <p:nvPicPr>
          <p:cNvPr id="14" name="Picture 13" descr="A logo of a company&#10;&#10;AI-generated content may be incorrect.">
            <a:extLst>
              <a:ext uri="{FF2B5EF4-FFF2-40B4-BE49-F238E27FC236}">
                <a16:creationId xmlns:a16="http://schemas.microsoft.com/office/drawing/2014/main" id="{1F5DC89E-1D1C-73C9-3CCF-6A028AA16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51" y="1042765"/>
            <a:ext cx="1857633" cy="185763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6E7DCD06-73E0-2786-1417-FBE8320B6F60}"/>
              </a:ext>
            </a:extLst>
          </p:cNvPr>
          <p:cNvSpPr/>
          <p:nvPr/>
        </p:nvSpPr>
        <p:spPr>
          <a:xfrm>
            <a:off x="3583799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32D5FD-643F-ED8E-EA4A-02676B93ECD6}"/>
              </a:ext>
            </a:extLst>
          </p:cNvPr>
          <p:cNvSpPr/>
          <p:nvPr/>
        </p:nvSpPr>
        <p:spPr>
          <a:xfrm flipH="1">
            <a:off x="7339278" y="1561305"/>
            <a:ext cx="856648" cy="820554"/>
          </a:xfrm>
          <a:prstGeom prst="rightArrow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B6F681-1C4B-A9EC-F121-5EA7C0145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500" y="3647975"/>
            <a:ext cx="2288359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E3477FE-B5F7-7BC6-BC58-9C26A3B59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9883" y="3647975"/>
            <a:ext cx="1182683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1219-7330-4998-8682-976DF18F1B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9590" y="3647975"/>
            <a:ext cx="1839186" cy="13373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06E3AA-6559-3343-C714-C5DE44314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5799" y="3647976"/>
            <a:ext cx="1940649" cy="1337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Picture 24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9A32F7C4-1535-0270-AAEA-4CBF5EE6D7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018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Picture 25" descr="A logo of a company&#10;&#10;AI-generated content may be incorrect.">
            <a:extLst>
              <a:ext uri="{FF2B5EF4-FFF2-40B4-BE49-F238E27FC236}">
                <a16:creationId xmlns:a16="http://schemas.microsoft.com/office/drawing/2014/main" id="{D6A542AE-1AC4-8252-74C9-C7F1EFBD6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827" y="1042765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6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lurred sun at dusk">
            <a:extLst>
              <a:ext uri="{FF2B5EF4-FFF2-40B4-BE49-F238E27FC236}">
                <a16:creationId xmlns:a16="http://schemas.microsoft.com/office/drawing/2014/main" id="{BD4ED28B-15F3-858F-C020-6A102CEB10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3" y="0"/>
            <a:ext cx="11498233" cy="6858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9938891-7A3D-3B4F-C85B-CC4DE67F7C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562254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B4E4FB6-51D8-A5AC-968C-0C4FB3A7FF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2419" y="1088123"/>
            <a:ext cx="1867161" cy="11336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BD6C47-28E3-E839-C5A6-036C5CB8BA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82528" y="5196936"/>
            <a:ext cx="2162477" cy="106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5C2E72-AF53-4C7B-C95D-1B41A2A8F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20018" y="5158830"/>
            <a:ext cx="1457528" cy="1143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333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honeycombs on a white background&#10;&#10;AI-generated content may be incorrect.">
            <a:extLst>
              <a:ext uri="{FF2B5EF4-FFF2-40B4-BE49-F238E27FC236}">
                <a16:creationId xmlns:a16="http://schemas.microsoft.com/office/drawing/2014/main" id="{CD35974C-8441-FE21-77BD-7901A53B9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236" y="1042765"/>
            <a:ext cx="1857634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A logo of a company&#10;&#10;AI-generated content may be incorrect.">
            <a:extLst>
              <a:ext uri="{FF2B5EF4-FFF2-40B4-BE49-F238E27FC236}">
                <a16:creationId xmlns:a16="http://schemas.microsoft.com/office/drawing/2014/main" id="{01CB463F-5008-3D59-FC38-BAB9B912D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16" y="1076474"/>
            <a:ext cx="1857633" cy="1857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16CA87E6-865D-093B-07E3-5B7E15CBBA01}"/>
              </a:ext>
            </a:extLst>
          </p:cNvPr>
          <p:cNvSpPr/>
          <p:nvPr/>
        </p:nvSpPr>
        <p:spPr>
          <a:xfrm>
            <a:off x="4620939" y="1490319"/>
            <a:ext cx="2021306" cy="962526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3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7023</TotalTime>
  <Words>35</Words>
  <Application>Microsoft Office PowerPoint</Application>
  <PresentationFormat>Widescreen</PresentationFormat>
  <Paragraphs>11</Paragraphs>
  <Slides>6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Microsoft GothicNeo</vt:lpstr>
      <vt:lpstr>Aptos ExtraBold</vt:lpstr>
      <vt:lpstr>Arial</vt:lpstr>
      <vt:lpstr>Gill Sans MT</vt:lpstr>
      <vt:lpstr>Palatino Linotype</vt:lpstr>
      <vt:lpstr>Gallery</vt:lpstr>
      <vt:lpstr>Modeling SABSA® in ArchiMate®</vt:lpstr>
      <vt:lpstr>01 Introduction Figure 1: A Simple ArchiMate Diagram</vt:lpstr>
      <vt:lpstr>01 Introduction F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Xiaoqi Zhao</dc:creator>
  <cp:lastModifiedBy>Xiaoqi Zhao</cp:lastModifiedBy>
  <cp:revision>6</cp:revision>
  <dcterms:created xsi:type="dcterms:W3CDTF">2025-05-20T02:20:27Z</dcterms:created>
  <dcterms:modified xsi:type="dcterms:W3CDTF">2025-05-30T01:18:44Z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MSIP_Label_19540963-e559-4020-8a90-fe8a502c2801_Enabled">
    <vt:lpwstr>true</vt:lpwstr>
  </property>
  <property fmtid="{D5CDD505-2E9C-101B-9397-08002B2CF9AE}" pid="13" name="MSIP_Label_19540963-e559-4020-8a90-fe8a502c2801_SetDate">
    <vt:lpwstr>2025-05-20T02:25:27Z</vt:lpwstr>
  </property>
  <property fmtid="{D5CDD505-2E9C-101B-9397-08002B2CF9AE}" pid="14" name="MSIP_Label_19540963-e559-4020-8a90-fe8a502c2801_Method">
    <vt:lpwstr>Standard</vt:lpwstr>
  </property>
  <property fmtid="{D5CDD505-2E9C-101B-9397-08002B2CF9AE}" pid="15" name="MSIP_Label_19540963-e559-4020-8a90-fe8a502c2801_Name">
    <vt:lpwstr>19540963-e559-4020-8a90-fe8a502c2801</vt:lpwstr>
  </property>
  <property fmtid="{D5CDD505-2E9C-101B-9397-08002B2CF9AE}" pid="16" name="MSIP_Label_19540963-e559-4020-8a90-fe8a502c2801_SiteId">
    <vt:lpwstr>f25493ae-1c98-41d7-8a33-0be75f5fe603</vt:lpwstr>
  </property>
  <property fmtid="{D5CDD505-2E9C-101B-9397-08002B2CF9AE}" pid="17" name="MSIP_Label_19540963-e559-4020-8a90-fe8a502c2801_ActionId">
    <vt:lpwstr>8e4741cf-b77e-4466-8d00-0088b01c3dca</vt:lpwstr>
  </property>
  <property fmtid="{D5CDD505-2E9C-101B-9397-08002B2CF9AE}" pid="18" name="MSIP_Label_19540963-e559-4020-8a90-fe8a502c2801_ContentBits">
    <vt:lpwstr>0</vt:lpwstr>
  </property>
  <property fmtid="{D5CDD505-2E9C-101B-9397-08002B2CF9AE}" pid="19" name="MSIP_Label_19540963-e559-4020-8a90-fe8a502c2801_Tag">
    <vt:lpwstr>10, 3, 0, 1</vt:lpwstr>
  </property>
</Properties>
</file>

<file path=docProps/thumbnail.jpeg>
</file>